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4FFC6C-2E9E-4B8C-99B7-4242D61AB140}" type="datetimeFigureOut">
              <a:rPr lang="en-US" smtClean="0"/>
              <a:t>6/3/2020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32F0E8-3DE4-4A9F-849A-44D4247DA196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2F0E8-3DE4-4A9F-849A-44D4247DA196}" type="slidenum">
              <a:rPr lang="en-IN" smtClean="0"/>
              <a:t>1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asymnotes.in/human-resource-managemen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295400"/>
            <a:ext cx="76962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500" b="1" cap="all" dirty="0" smtClean="0">
                <a:solidFill>
                  <a:schemeClr val="bg1"/>
                </a:solidFill>
              </a:rPr>
              <a:t>RESPONSIBILITIES OF HUMAN RESOURCE MANAGER</a:t>
            </a:r>
            <a:endParaRPr lang="en-IN" sz="3500" b="1" cap="all" dirty="0">
              <a:solidFill>
                <a:schemeClr val="bg1"/>
              </a:solidFill>
            </a:endParaRPr>
          </a:p>
        </p:txBody>
      </p:sp>
      <p:pic>
        <p:nvPicPr>
          <p:cNvPr id="5" name="Picture 2" descr="E:\kunti\emn 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4495801"/>
            <a:ext cx="2971800" cy="9906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3048000" y="5562600"/>
            <a:ext cx="32560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Cambria" pitchFamily="18" charset="0"/>
              </a:rPr>
              <a:t>www.easymnotes.in</a:t>
            </a:r>
            <a:endParaRPr lang="en-IN" sz="28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447800"/>
            <a:ext cx="79248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500" dirty="0" smtClean="0"/>
              <a:t>A Human Resource Manager is responsible for </a:t>
            </a:r>
            <a:r>
              <a:rPr lang="en-IN" sz="2500" dirty="0" smtClean="0">
                <a:hlinkClick r:id="rId2"/>
              </a:rPr>
              <a:t>Human Resource Management</a:t>
            </a:r>
            <a:r>
              <a:rPr lang="en-IN" sz="2500" dirty="0" smtClean="0"/>
              <a:t> in an organization. A Human Resource Manager or officer administers all human resource activities and policies which involves compensation, benefits, staffing, affirmative action, employee relations, health and safety, and training/development functions along with supervision of professional human resources staff.</a:t>
            </a:r>
            <a:endParaRPr lang="en-IN" sz="2500" dirty="0"/>
          </a:p>
        </p:txBody>
      </p:sp>
      <p:sp>
        <p:nvSpPr>
          <p:cNvPr id="5" name="Rectangle 4"/>
          <p:cNvSpPr/>
          <p:nvPr/>
        </p:nvSpPr>
        <p:spPr>
          <a:xfrm>
            <a:off x="3124200" y="6019800"/>
            <a:ext cx="32560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Cambria" pitchFamily="18" charset="0"/>
              </a:rPr>
              <a:t>www.easymnotes.in</a:t>
            </a:r>
            <a:endParaRPr lang="en-IN" sz="28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838200"/>
            <a:ext cx="8153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000" b="1" dirty="0" smtClean="0">
                <a:solidFill>
                  <a:schemeClr val="bg1"/>
                </a:solidFill>
              </a:rPr>
              <a:t>Primary responsibilities of the Human Resource Manager</a:t>
            </a:r>
            <a:r>
              <a:rPr lang="en-IN" sz="2000" b="1" dirty="0" smtClean="0">
                <a:solidFill>
                  <a:schemeClr val="bg1"/>
                </a:solidFill>
              </a:rPr>
              <a:t>:</a:t>
            </a:r>
          </a:p>
          <a:p>
            <a:endParaRPr lang="en-IN" sz="2000" dirty="0" smtClean="0"/>
          </a:p>
          <a:p>
            <a:r>
              <a:rPr lang="en-IN" sz="2000" dirty="0" smtClean="0"/>
              <a:t>• Get well versed with corporate culture, plans and policies</a:t>
            </a:r>
            <a:r>
              <a:rPr lang="en-IN" sz="2000" dirty="0" smtClean="0"/>
              <a:t>.</a:t>
            </a:r>
          </a:p>
          <a:p>
            <a:r>
              <a:rPr lang="en-IN" sz="2000" dirty="0" smtClean="0"/>
              <a:t/>
            </a:r>
            <a:br>
              <a:rPr lang="en-IN" sz="2000" dirty="0" smtClean="0"/>
            </a:br>
            <a:r>
              <a:rPr lang="en-IN" sz="2000" dirty="0" smtClean="0"/>
              <a:t>• Act as a change agent, expert, consultant and facilitator</a:t>
            </a:r>
            <a:r>
              <a:rPr lang="en-IN" sz="2000" dirty="0" smtClean="0"/>
              <a:t>.</a:t>
            </a:r>
          </a:p>
          <a:p>
            <a:r>
              <a:rPr lang="en-IN" sz="2000" dirty="0" smtClean="0"/>
              <a:t/>
            </a:r>
            <a:br>
              <a:rPr lang="en-IN" sz="2000" dirty="0" smtClean="0"/>
            </a:br>
            <a:r>
              <a:rPr lang="en-IN" sz="2000" dirty="0" smtClean="0"/>
              <a:t>• Assist in formulation of company’s strategy</a:t>
            </a:r>
            <a:r>
              <a:rPr lang="en-IN" sz="2000" dirty="0" smtClean="0"/>
              <a:t>.</a:t>
            </a:r>
          </a:p>
          <a:p>
            <a:r>
              <a:rPr lang="en-IN" sz="2000" dirty="0" smtClean="0"/>
              <a:t/>
            </a:r>
            <a:br>
              <a:rPr lang="en-IN" sz="2000" dirty="0" smtClean="0"/>
            </a:br>
            <a:r>
              <a:rPr lang="en-IN" sz="2000" dirty="0" smtClean="0"/>
              <a:t>• Maintaining communication between HRD (Human Resource Development) and individuals/ groups both within and outside the organization</a:t>
            </a:r>
            <a:r>
              <a:rPr lang="en-IN" sz="2000" dirty="0" smtClean="0"/>
              <a:t>.</a:t>
            </a:r>
          </a:p>
          <a:p>
            <a:r>
              <a:rPr lang="en-IN" sz="2000" dirty="0" smtClean="0"/>
              <a:t/>
            </a:r>
            <a:br>
              <a:rPr lang="en-IN" sz="2000" dirty="0" smtClean="0"/>
            </a:br>
            <a:r>
              <a:rPr lang="en-IN" sz="2000" dirty="0" smtClean="0"/>
              <a:t>• Identification and development of HRD strategies in accordance with overall business strategy.</a:t>
            </a:r>
            <a:endParaRPr lang="en-IN" sz="2000" dirty="0"/>
          </a:p>
        </p:txBody>
      </p:sp>
      <p:sp>
        <p:nvSpPr>
          <p:cNvPr id="5" name="Rectangle 4"/>
          <p:cNvSpPr/>
          <p:nvPr/>
        </p:nvSpPr>
        <p:spPr>
          <a:xfrm>
            <a:off x="3124200" y="6019800"/>
            <a:ext cx="32560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Cambria" pitchFamily="18" charset="0"/>
              </a:rPr>
              <a:t>www.easymnotes.in</a:t>
            </a:r>
            <a:endParaRPr lang="en-IN" sz="28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838200"/>
            <a:ext cx="8001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000" dirty="0" smtClean="0"/>
              <a:t>• Development and maintenance of work relation between individuals and teams of an organization</a:t>
            </a:r>
            <a:r>
              <a:rPr lang="en-IN" sz="2000" dirty="0" smtClean="0"/>
              <a:t>.</a:t>
            </a:r>
          </a:p>
          <a:p>
            <a:r>
              <a:rPr lang="en-IN" sz="2000" dirty="0" smtClean="0"/>
              <a:t/>
            </a:r>
            <a:br>
              <a:rPr lang="en-IN" sz="2000" dirty="0" smtClean="0"/>
            </a:br>
            <a:r>
              <a:rPr lang="en-IN" sz="2000" dirty="0" smtClean="0"/>
              <a:t>• Achieve the objectives of organization efficiently by relating people with the work</a:t>
            </a:r>
            <a:r>
              <a:rPr lang="en-IN" sz="2000" dirty="0" smtClean="0"/>
              <a:t>.</a:t>
            </a:r>
          </a:p>
          <a:p>
            <a:r>
              <a:rPr lang="en-IN" sz="2000" dirty="0" smtClean="0"/>
              <a:t/>
            </a:r>
            <a:br>
              <a:rPr lang="en-IN" sz="2000" dirty="0" smtClean="0"/>
            </a:br>
            <a:r>
              <a:rPr lang="en-IN" sz="2000" dirty="0" smtClean="0"/>
              <a:t>• Determination and resolution of problems in respect of human resource</a:t>
            </a:r>
            <a:r>
              <a:rPr lang="en-IN" sz="2000" dirty="0" smtClean="0"/>
              <a:t>.</a:t>
            </a:r>
          </a:p>
          <a:p>
            <a:r>
              <a:rPr lang="en-IN" sz="2000" dirty="0" smtClean="0"/>
              <a:t/>
            </a:r>
            <a:br>
              <a:rPr lang="en-IN" sz="2000" dirty="0" smtClean="0"/>
            </a:br>
            <a:r>
              <a:rPr lang="en-IN" sz="2000" dirty="0" smtClean="0"/>
              <a:t>• Co-ordinate and deliver HRD programmes and services</a:t>
            </a:r>
            <a:r>
              <a:rPr lang="en-IN" sz="2000" dirty="0" smtClean="0"/>
              <a:t>.</a:t>
            </a:r>
          </a:p>
          <a:p>
            <a:r>
              <a:rPr lang="en-IN" sz="2000" dirty="0" smtClean="0"/>
              <a:t/>
            </a:r>
            <a:br>
              <a:rPr lang="en-IN" sz="2000" dirty="0" smtClean="0"/>
            </a:br>
            <a:r>
              <a:rPr lang="en-IN" sz="2000" dirty="0" smtClean="0"/>
              <a:t>• Research for evaluation of HRD to identify and test the improvement of individual and performance of the organization.</a:t>
            </a:r>
            <a:endParaRPr lang="en-IN" sz="2000" dirty="0"/>
          </a:p>
        </p:txBody>
      </p:sp>
      <p:sp>
        <p:nvSpPr>
          <p:cNvPr id="5" name="Rectangle 4"/>
          <p:cNvSpPr/>
          <p:nvPr/>
        </p:nvSpPr>
        <p:spPr>
          <a:xfrm>
            <a:off x="3124200" y="6019800"/>
            <a:ext cx="32560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Cambria" pitchFamily="18" charset="0"/>
              </a:rPr>
              <a:t>www.easymnotes.in</a:t>
            </a:r>
            <a:endParaRPr lang="en-IN" sz="28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kunti\emn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4322884"/>
            <a:ext cx="2819400" cy="103016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590800" y="129540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000" b="1" dirty="0" smtClean="0"/>
              <a:t>Contact us at </a:t>
            </a:r>
          </a:p>
          <a:p>
            <a:pPr algn="ctr"/>
            <a:r>
              <a:rPr lang="en-US" sz="3000" b="1" dirty="0" smtClean="0"/>
              <a:t>info@easymnotes.in</a:t>
            </a:r>
            <a:endParaRPr lang="en-IN" sz="3000" b="1" dirty="0"/>
          </a:p>
        </p:txBody>
      </p:sp>
      <p:sp>
        <p:nvSpPr>
          <p:cNvPr id="6" name="Rectangle 5"/>
          <p:cNvSpPr/>
          <p:nvPr/>
        </p:nvSpPr>
        <p:spPr>
          <a:xfrm>
            <a:off x="3124200" y="5486400"/>
            <a:ext cx="32560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Cambria" pitchFamily="18" charset="0"/>
              </a:rPr>
              <a:t>www.easymnotes.in</a:t>
            </a:r>
            <a:endParaRPr lang="en-IN" sz="2800" dirty="0">
              <a:latin typeface="Cambr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67000" y="2743200"/>
            <a:ext cx="5105400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500" dirty="0" smtClean="0">
                <a:latin typeface="Cambria" pitchFamily="18" charset="0"/>
              </a:rPr>
              <a:t>Thank you!</a:t>
            </a:r>
            <a:endParaRPr lang="en-IN" sz="75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</TotalTime>
  <Words>60</Words>
  <Application>Microsoft Office PowerPoint</Application>
  <PresentationFormat>On-screen Show (4:3)</PresentationFormat>
  <Paragraphs>23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Ravi</dc:creator>
  <cp:lastModifiedBy>sony</cp:lastModifiedBy>
  <cp:revision>5</cp:revision>
  <dcterms:created xsi:type="dcterms:W3CDTF">2006-08-16T00:00:00Z</dcterms:created>
  <dcterms:modified xsi:type="dcterms:W3CDTF">2020-06-02T18:48:49Z</dcterms:modified>
</cp:coreProperties>
</file>