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easymnotes.in/human-resource-manage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8800" y="1524000"/>
            <a:ext cx="6705600" cy="2308324"/>
          </a:xfrm>
          <a:prstGeom prst="rect">
            <a:avLst/>
          </a:prstGeom>
        </p:spPr>
        <p:txBody>
          <a:bodyPr wrap="square">
            <a:spAutoFit/>
          </a:bodyPr>
          <a:lstStyle/>
          <a:p>
            <a:r>
              <a:rPr lang="en-IN" sz="3600" b="1" cap="all" dirty="0" smtClean="0">
                <a:solidFill>
                  <a:schemeClr val="bg1"/>
                </a:solidFill>
              </a:rPr>
              <a:t>DETAILS OF HUMAN RESOURCE PLANNING</a:t>
            </a:r>
          </a:p>
          <a:p>
            <a:r>
              <a:rPr lang="en-IN" sz="3600" dirty="0" smtClean="0">
                <a:solidFill>
                  <a:schemeClr val="bg1"/>
                </a:solidFill>
              </a:rPr>
              <a:t/>
            </a:r>
            <a:br>
              <a:rPr lang="en-IN" sz="3600" dirty="0" smtClean="0">
                <a:solidFill>
                  <a:schemeClr val="bg1"/>
                </a:solidFill>
              </a:rPr>
            </a:br>
            <a:endParaRPr lang="en-IN" sz="3600" dirty="0">
              <a:solidFill>
                <a:schemeClr val="bg1"/>
              </a:solidFill>
            </a:endParaRPr>
          </a:p>
        </p:txBody>
      </p:sp>
      <p:pic>
        <p:nvPicPr>
          <p:cNvPr id="5" name="Picture 2" descr="E:\kunti\emn logo.png"/>
          <p:cNvPicPr>
            <a:picLocks noChangeAspect="1" noChangeArrowheads="1"/>
          </p:cNvPicPr>
          <p:nvPr/>
        </p:nvPicPr>
        <p:blipFill>
          <a:blip r:embed="rId2"/>
          <a:srcRect/>
          <a:stretch>
            <a:fillRect/>
          </a:stretch>
        </p:blipFill>
        <p:spPr bwMode="auto">
          <a:xfrm>
            <a:off x="2971800" y="4724400"/>
            <a:ext cx="2590800" cy="856681"/>
          </a:xfrm>
          <a:prstGeom prst="rect">
            <a:avLst/>
          </a:prstGeom>
          <a:noFill/>
        </p:spPr>
      </p:pic>
      <p:sp>
        <p:nvSpPr>
          <p:cNvPr id="6" name="Rectangle 5"/>
          <p:cNvSpPr/>
          <p:nvPr/>
        </p:nvSpPr>
        <p:spPr>
          <a:xfrm>
            <a:off x="3048000" y="57912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1066800"/>
            <a:ext cx="7239000" cy="3477875"/>
          </a:xfrm>
          <a:prstGeom prst="rect">
            <a:avLst/>
          </a:prstGeom>
        </p:spPr>
        <p:txBody>
          <a:bodyPr wrap="square">
            <a:spAutoFit/>
          </a:bodyPr>
          <a:lstStyle/>
          <a:p>
            <a:r>
              <a:rPr lang="en-IN" sz="2000" dirty="0" smtClean="0"/>
              <a:t>Human Resource Planning may be defined as strategy for acquisition, utilization, improvement and preservation of the human resources of an enterprise. The objective is to place right personnel for the right work and optimum utilization of the existing </a:t>
            </a:r>
            <a:r>
              <a:rPr lang="en-IN" sz="2000" dirty="0" smtClean="0">
                <a:hlinkClick r:id="rId2"/>
              </a:rPr>
              <a:t>human resources</a:t>
            </a:r>
            <a:r>
              <a:rPr lang="en-IN" sz="2000" dirty="0" smtClean="0"/>
              <a:t>. HRP exists as a part of the planning process of business</a:t>
            </a:r>
            <a:r>
              <a:rPr lang="en-IN" sz="2000" dirty="0" smtClean="0"/>
              <a:t>.</a:t>
            </a:r>
          </a:p>
          <a:p>
            <a:endParaRPr lang="en-IN" sz="2000" dirty="0" smtClean="0">
              <a:solidFill>
                <a:schemeClr val="bg1"/>
              </a:solidFill>
            </a:endParaRPr>
          </a:p>
          <a:p>
            <a:r>
              <a:rPr lang="en-IN" sz="2000" dirty="0" smtClean="0">
                <a:solidFill>
                  <a:schemeClr val="bg1"/>
                </a:solidFill>
              </a:rPr>
              <a:t>The major activities of human resource planning include</a:t>
            </a:r>
            <a:r>
              <a:rPr lang="en-IN" sz="2000" dirty="0" smtClean="0">
                <a:solidFill>
                  <a:schemeClr val="bg1"/>
                </a:solidFill>
              </a:rPr>
              <a:t>:</a:t>
            </a:r>
          </a:p>
          <a:p>
            <a:endParaRPr lang="en-IN" sz="2000" dirty="0" smtClean="0"/>
          </a:p>
          <a:p>
            <a:r>
              <a:rPr lang="en-IN" sz="2000" dirty="0" smtClean="0"/>
              <a:t>• Placement of employee in the job where he exactly fit</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990600"/>
            <a:ext cx="7315200" cy="3139321"/>
          </a:xfrm>
          <a:prstGeom prst="rect">
            <a:avLst/>
          </a:prstGeom>
        </p:spPr>
        <p:txBody>
          <a:bodyPr wrap="square">
            <a:spAutoFit/>
          </a:bodyPr>
          <a:lstStyle/>
          <a:p>
            <a:r>
              <a:rPr lang="en-IN" dirty="0" smtClean="0"/>
              <a:t/>
            </a:r>
            <a:br>
              <a:rPr lang="en-IN" dirty="0" smtClean="0"/>
            </a:br>
            <a:r>
              <a:rPr lang="en-IN" sz="2000" dirty="0" smtClean="0"/>
              <a:t>• Forecasting (future requirements</a:t>
            </a:r>
            <a:r>
              <a:rPr lang="en-IN" sz="2000" dirty="0" smtClean="0"/>
              <a:t>)</a:t>
            </a:r>
          </a:p>
          <a:p>
            <a:r>
              <a:rPr lang="en-IN" sz="2000" dirty="0" smtClean="0"/>
              <a:t/>
            </a:r>
            <a:br>
              <a:rPr lang="en-IN" sz="2000" dirty="0" smtClean="0"/>
            </a:br>
            <a:r>
              <a:rPr lang="en-IN" sz="2000" dirty="0" smtClean="0"/>
              <a:t>• Inventorying (present strength</a:t>
            </a:r>
            <a:r>
              <a:rPr lang="en-IN" sz="2000" dirty="0" smtClean="0"/>
              <a:t>)</a:t>
            </a:r>
          </a:p>
          <a:p>
            <a:r>
              <a:rPr lang="en-IN" sz="2000" dirty="0" smtClean="0"/>
              <a:t/>
            </a:r>
            <a:br>
              <a:rPr lang="en-IN" sz="2000" dirty="0" smtClean="0"/>
            </a:br>
            <a:r>
              <a:rPr lang="en-IN" sz="2000" dirty="0" smtClean="0"/>
              <a:t>• Anticipating (comparison of present and future requirements) </a:t>
            </a:r>
            <a:r>
              <a:rPr lang="en-IN" sz="2000" dirty="0" smtClean="0"/>
              <a:t>and</a:t>
            </a:r>
          </a:p>
          <a:p>
            <a:r>
              <a:rPr lang="en-IN" sz="2000" dirty="0" smtClean="0"/>
              <a:t/>
            </a:r>
            <a:br>
              <a:rPr lang="en-IN" sz="2000" dirty="0" smtClean="0"/>
            </a:br>
            <a:r>
              <a:rPr lang="en-IN" sz="2000" dirty="0" smtClean="0"/>
              <a:t>• Planning (necessary programme to meet future requirements).</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kunti\emn logo.png"/>
          <p:cNvPicPr>
            <a:picLocks noChangeAspect="1" noChangeArrowheads="1"/>
          </p:cNvPicPr>
          <p:nvPr/>
        </p:nvPicPr>
        <p:blipFill>
          <a:blip r:embed="rId2"/>
          <a:srcRect/>
          <a:stretch>
            <a:fillRect/>
          </a:stretch>
        </p:blipFill>
        <p:spPr bwMode="auto">
          <a:xfrm>
            <a:off x="2895600" y="4419600"/>
            <a:ext cx="2971800" cy="1085850"/>
          </a:xfrm>
          <a:prstGeom prst="rect">
            <a:avLst/>
          </a:prstGeom>
          <a:noFill/>
        </p:spPr>
      </p:pic>
      <p:sp>
        <p:nvSpPr>
          <p:cNvPr id="5" name="Rectangle 4"/>
          <p:cNvSpPr/>
          <p:nvPr/>
        </p:nvSpPr>
        <p:spPr>
          <a:xfrm>
            <a:off x="2362200" y="1447800"/>
            <a:ext cx="4572000" cy="1015663"/>
          </a:xfrm>
          <a:prstGeom prst="rect">
            <a:avLst/>
          </a:prstGeom>
        </p:spPr>
        <p:txBody>
          <a:bodyPr>
            <a:spAutoFit/>
          </a:bodyPr>
          <a:lstStyle/>
          <a:p>
            <a:pPr algn="ctr"/>
            <a:r>
              <a:rPr lang="en-US" sz="3000" b="1" dirty="0" smtClean="0"/>
              <a:t>Contact us at </a:t>
            </a:r>
          </a:p>
          <a:p>
            <a:pPr algn="ctr"/>
            <a:r>
              <a:rPr lang="en-US" sz="3000" b="1" dirty="0" smtClean="0"/>
              <a:t>info@easymnotes.in</a:t>
            </a:r>
            <a:endParaRPr lang="en-IN" sz="3000" b="1" dirty="0"/>
          </a:p>
        </p:txBody>
      </p:sp>
      <p:sp>
        <p:nvSpPr>
          <p:cNvPr id="6" name="Rectangle 5"/>
          <p:cNvSpPr/>
          <p:nvPr/>
        </p:nvSpPr>
        <p:spPr>
          <a:xfrm>
            <a:off x="2971800" y="57912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
        <p:nvSpPr>
          <p:cNvPr id="7" name="Rectangle 6"/>
          <p:cNvSpPr/>
          <p:nvPr/>
        </p:nvSpPr>
        <p:spPr>
          <a:xfrm>
            <a:off x="2514600" y="2895600"/>
            <a:ext cx="5029200" cy="1251466"/>
          </a:xfrm>
          <a:prstGeom prst="rect">
            <a:avLst/>
          </a:prstGeom>
        </p:spPr>
        <p:txBody>
          <a:bodyPr wrap="square">
            <a:spAutoFit/>
          </a:bodyPr>
          <a:lstStyle/>
          <a:p>
            <a:r>
              <a:rPr lang="en-US" sz="7500" dirty="0" smtClean="0">
                <a:latin typeface="Cambria" pitchFamily="18" charset="0"/>
              </a:rPr>
              <a:t>Thank you!</a:t>
            </a:r>
            <a:endParaRPr lang="en-IN" sz="75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TotalTime>
  <Words>57</Words>
  <Application>Microsoft Office PowerPoint</Application>
  <PresentationFormat>On-screen Show (4:3)</PresentationFormat>
  <Paragraphs>18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Concourse</vt:lpstr>
      <vt:lpstr>Slide 1</vt:lpstr>
      <vt:lpstr>Slide 2</vt:lpstr>
      <vt:lpstr>Slide 3</vt:lpstr>
      <vt:lpstr>Slide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Ravi</dc:creator>
  <cp:lastModifiedBy>sony</cp:lastModifiedBy>
  <cp:revision>4</cp:revision>
  <dcterms:created xsi:type="dcterms:W3CDTF">2006-08-16T00:00:00Z</dcterms:created>
  <dcterms:modified xsi:type="dcterms:W3CDTF">2020-06-03T08:50:59Z</dcterms:modified>
</cp:coreProperties>
</file>